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8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in Shaanxi believe the new way of cooking by some chefs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creative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healthy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exciting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unnecessary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137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 in Shaanxi think adding extra ingredients ruins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破坏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dish’s true taste. Recently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few chefs have tried using healthier oils or special noodles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not everyone agrees with these changes.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可知，许多陕西人认为一些厨师的新烹饪方式破坏了油泼面的原汁原味，是不必要的。故选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400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中考新考法-4.eps" descr="id:21475003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67397" y="956345"/>
            <a:ext cx="4536504" cy="5783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45704" y="884337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子还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can be put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★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secret to great Youpo Noodles is two things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we can show you how to make Youpo Noodles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restaurants make great Youpo Noodles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the main ingredients of Youpo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Noodles</a:t>
            </a:r>
          </a:p>
        </p:txBody>
      </p:sp>
    </p:spTree>
    <p:extLst>
      <p:ext uri="{BB962C8B-B14F-4D97-AF65-F5344CB8AC3E}">
        <p14:creationId xmlns:p14="http://schemas.microsoft.com/office/powerpoint/2010/main" val="236787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句子还原题。根据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—how the noodles are made by hand and how hot the oil is. The oil needs to reach about 200°C to make the spices taste their best.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可知，此处是在阐述做好油泼面的关键两点。所以选项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做好油泼面的秘诀是两件事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804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中考新考法-4.eps" descr="id:21475003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67397" y="956345"/>
            <a:ext cx="4536504" cy="5783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45704" y="884337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题归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be the best title for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History of Youpo Noodles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Make Youpo Noodles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Famous Dishes from Shaanxi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Youpo Noodles from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Shaanxi</a:t>
            </a:r>
          </a:p>
        </p:txBody>
      </p:sp>
    </p:spTree>
    <p:extLst>
      <p:ext uri="{BB962C8B-B14F-4D97-AF65-F5344CB8AC3E}">
        <p14:creationId xmlns:p14="http://schemas.microsoft.com/office/powerpoint/2010/main" val="586713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标题归纳题。文章从油泼面的历史、制作、受欢迎的原因、现状等多方面进行介绍，主要围绕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来自陕西的油泼面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展开。故选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677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719" y="828365"/>
            <a:ext cx="11528983" cy="137796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92689"/>
            <a:ext cx="3024336" cy="790377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2466811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文是一篇说明文。文章主要介绍了陕西的油泼面。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6311230" y="4050987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湖北武汉江汉区期中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992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868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Youpo Noodles are a famous dish from Shaanxi Province with a history of over 3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simple but tasty dish is made by stretching wheat dough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擀面团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thick noodles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boiling, the noodles are covered with chili powder, garlic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大蒜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 onions, and other spices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香料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most exciting step is pouring hot oil over the spices, which makes a loud sound and fills the air with a pleasant smell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9231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ago, Youpo Noodles were a common meal for farmers because they used cheap ingredients and kept people full for hours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Today, they are still loved across China, not just for their flavour but also for their role in local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Families in Shaanxi often cook this dish during holidays, teaching younger members how to make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73386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★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the noodles are made by hand and how hot the oil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oil needs to reach about 200℃ to make the spices taste their best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restaurants let customers watch the oil-pouring step because it looks exciting and fun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36004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the traditional recipe uses only noodles, spices, and oil, some cooks now add vegetables or meat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many people in Shaanxi think adding extra ingredients ruins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破坏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dish’s true taste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Recently, a few chefs have tried using healthier oils or special noodles, but not everyone agrees with these changes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8901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 eaten in a small village or a big-city restaurant, Youpo Noodles give people a tasty way to experience Shaanxi’s food traditions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6648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6179" y="80987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43111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</a:t>
            </a:r>
            <a:r>
              <a:rPr lang="zh-CN" altLang="zh-CN" sz="34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节多</a:t>
            </a:r>
            <a:r>
              <a:rPr lang="zh-CN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Paragraph 2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might be the reason why people today love Youpo Noodles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keep people full for hours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great flavour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use healthier oils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carry local culture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look exciting and fun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①④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③⑤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z="3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②④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中考新考法-4.eps" descr="id:21475051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86447" y="889670"/>
            <a:ext cx="4608512" cy="58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419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still loved across China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just for their flavour but also for their role in local culture.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可知，现在人们喜欢油泼面是因为它们味道好，并且承载着当地文化。即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great flavour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carry local culture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57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451</Words>
  <Application>Microsoft Office PowerPoint</Application>
  <PresentationFormat>自定义</PresentationFormat>
  <Paragraphs>34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2025-09-13T06:07:46Z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